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6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 lang="en-US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https://github.com/EvzenRoy/Accommodation-Reservation-System</a:t>
            </a:r>
            <a:endParaRPr lang="en-US">
              <a:solidFill>
                <a:srgbClr val="BD87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Accomodation Reservation System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2105a3427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Evzen Roy 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A34</a:t>
                      </a:r>
                      <a:endParaRPr lang="en-US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20000"/>
          </a:bodyPr>
          <a:lstStyle/>
          <a:p>
            <a:r>
              <a:rPr lang="en-US" altLang="en-IN" dirty="0"/>
              <a:t>Keep track of reservations.</a:t>
            </a:r>
            <a:endParaRPr lang="en-US" altLang="en-IN" dirty="0"/>
          </a:p>
          <a:p>
            <a:r>
              <a:rPr lang="en-US" altLang="en-IN" dirty="0"/>
              <a:t>Keep track of customer details.</a:t>
            </a:r>
            <a:endParaRPr lang="en-US" altLang="en-IN" dirty="0"/>
          </a:p>
          <a:p>
            <a:r>
              <a:rPr lang="en-US" altLang="en-IN" dirty="0"/>
              <a:t>Keep track of number of occupants.</a:t>
            </a:r>
            <a:endParaRPr lang="en-US" altLang="en-IN" dirty="0"/>
          </a:p>
          <a:p>
            <a:r>
              <a:rPr lang="en-US" altLang="en-IN" dirty="0"/>
              <a:t>Keep track of room number.</a:t>
            </a:r>
            <a:endParaRPr lang="en-US" altLang="en-IN" dirty="0"/>
          </a:p>
          <a:p>
            <a:r>
              <a:rPr lang="en-US" altLang="en-IN" dirty="0"/>
              <a:t>Show default room price.</a:t>
            </a:r>
            <a:endParaRPr lang="en-US" altLang="en-IN" dirty="0"/>
          </a:p>
          <a:p>
            <a:r>
              <a:rPr lang="en-US" altLang="en-IN" dirty="0"/>
              <a:t>Show availabilility of rooms.</a:t>
            </a:r>
            <a:endParaRPr lang="en-US" altLang="en-IN" dirty="0"/>
          </a:p>
          <a:p>
            <a:r>
              <a:rPr lang="en-US" altLang="en-IN" dirty="0"/>
              <a:t>Create a unique confirmation number for each transaction.</a:t>
            </a:r>
            <a:endParaRPr lang="en-US" altLang="en-IN" dirty="0"/>
          </a:p>
          <a:p>
            <a:r>
              <a:rPr lang="en-US" altLang="en-IN" dirty="0"/>
              <a:t>Make a note of the anticipated check-in date and time.</a:t>
            </a:r>
            <a:endParaRPr lang="en-US" altLang="en-IN" dirty="0"/>
          </a:p>
          <a:p>
            <a:r>
              <a:rPr lang="en-US" altLang="en-IN" dirty="0"/>
              <a:t>The system must keep track of the anticipated checkout date and time.</a:t>
            </a:r>
            <a:endParaRPr lang="en-US" altLang="en-IN" dirty="0"/>
          </a:p>
          <a:p>
            <a:r>
              <a:rPr lang="en-US" altLang="en-IN" dirty="0"/>
              <a:t>Customers will be checked in by the system.</a:t>
            </a:r>
            <a:endParaRPr lang="en-US" altLang="en-IN" dirty="0"/>
          </a:p>
          <a:p>
            <a:r>
              <a:rPr lang="en-US" altLang="en-IN" dirty="0"/>
              <a:t>The system must allow reservations to be changed without requiring the customer to resubmit all their information.</a:t>
            </a:r>
            <a:endParaRPr lang="en-US" altLang="en-IN" dirty="0"/>
          </a:p>
          <a:p>
            <a:r>
              <a:rPr lang="en-US" altLang="en-IN" dirty="0"/>
              <a:t>Customers will be checked out by the system.</a:t>
            </a:r>
            <a:endParaRPr lang="en-US" altLang="en-IN" dirty="0"/>
          </a:p>
          <a:p>
            <a:r>
              <a:rPr lang="en-US" altLang="en-IN" dirty="0"/>
              <a:t>The system will keep track of consumer feedback.</a:t>
            </a:r>
            <a:endParaRPr lang="en-US" altLang="en-IN" dirty="0"/>
          </a:p>
          <a:p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</a:t>
            </a:r>
            <a:r>
              <a:rPr lang="en-US" altLang="en-IN" dirty="0"/>
              <a:t>”Accommodation reservation system”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Use encryption to avoid bots from booking</a:t>
            </a:r>
            <a:endParaRPr lang="en-IN" dirty="0"/>
          </a:p>
          <a:p>
            <a:r>
              <a:rPr lang="en-IN" dirty="0"/>
              <a:t>Search results should populate within acceptable time limits</a:t>
            </a:r>
            <a:endParaRPr lang="en-IN" dirty="0"/>
          </a:p>
          <a:p>
            <a:r>
              <a:rPr lang="en-IN" dirty="0"/>
              <a:t>Users should be helped appropriately to fill in the mandatory fields, in case of invalid input</a:t>
            </a:r>
            <a:endParaRPr lang="en-IN" dirty="0"/>
          </a:p>
          <a:p>
            <a:r>
              <a:rPr lang="en-IN" dirty="0"/>
              <a:t>System should accept payments via various payment methods</a:t>
            </a:r>
            <a:endParaRPr lang="en-IN" dirty="0"/>
          </a:p>
          <a:p>
            <a:r>
              <a:rPr lang="en-IN" dirty="0"/>
              <a:t>Easy to use, efficient, and accessible</a:t>
            </a:r>
            <a:endParaRPr lang="en-IN" dirty="0"/>
          </a:p>
          <a:p>
            <a:r>
              <a:rPr lang="en-IN" dirty="0"/>
              <a:t>Keep track of documentation, activities, and responses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Website builder.</a:t>
            </a:r>
            <a:endParaRPr lang="en-IN" dirty="0"/>
          </a:p>
          <a:p>
            <a:r>
              <a:rPr lang="en-IN" dirty="0"/>
              <a:t>Booking engine.</a:t>
            </a:r>
            <a:endParaRPr lang="en-IN" dirty="0"/>
          </a:p>
          <a:p>
            <a:r>
              <a:rPr lang="en-IN" dirty="0"/>
              <a:t>Channel manager.</a:t>
            </a:r>
            <a:endParaRPr lang="en-IN" dirty="0"/>
          </a:p>
          <a:p>
            <a:r>
              <a:rPr lang="en-IN" dirty="0"/>
              <a:t>Revenue management.</a:t>
            </a:r>
            <a:endParaRPr lang="en-IN" dirty="0"/>
          </a:p>
          <a:p>
            <a:r>
              <a:rPr lang="en-IN" dirty="0"/>
              <a:t>Rate analysis.</a:t>
            </a:r>
            <a:endParaRPr lang="en-IN" dirty="0"/>
          </a:p>
          <a:p>
            <a:r>
              <a:rPr lang="en-IN" dirty="0"/>
              <a:t>Payment connections.</a:t>
            </a:r>
            <a:endParaRPr lang="en-IN" dirty="0"/>
          </a:p>
          <a:p>
            <a:r>
              <a:rPr lang="en-IN" dirty="0"/>
              <a:t>Chatbots.</a:t>
            </a:r>
            <a:endParaRPr lang="en-IN" dirty="0"/>
          </a:p>
          <a:p>
            <a:r>
              <a:rPr lang="en-IN" dirty="0"/>
              <a:t>Inventory management.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Multi-core – 1.8 GHz processor or better</a:t>
            </a:r>
            <a:endParaRPr lang="en-IN" dirty="0"/>
          </a:p>
          <a:p>
            <a:r>
              <a:rPr lang="en-IN" dirty="0"/>
              <a:t>4GB RAM</a:t>
            </a:r>
            <a:endParaRPr lang="en-IN" dirty="0"/>
          </a:p>
          <a:p>
            <a:r>
              <a:rPr lang="en-IN" dirty="0"/>
              <a:t>Windows 7, 8, 8.1, 10, or 11</a:t>
            </a:r>
            <a:endParaRPr lang="en-IN" dirty="0"/>
          </a:p>
          <a:p>
            <a:r>
              <a:rPr lang="en-IN" dirty="0"/>
              <a:t>80 GB hard drive or more (160 GB highly recommended)</a:t>
            </a:r>
            <a:endParaRPr lang="en-IN" dirty="0"/>
          </a:p>
          <a:p>
            <a:r>
              <a:rPr lang="en-IN" dirty="0"/>
              <a:t>Mouse</a:t>
            </a:r>
            <a:endParaRPr lang="en-IN" dirty="0"/>
          </a:p>
          <a:p>
            <a:r>
              <a:rPr lang="en-IN" dirty="0"/>
              <a:t>Monitor with 1024 X 768 resolution or higher</a:t>
            </a:r>
            <a:endParaRPr lang="en-IN" dirty="0"/>
          </a:p>
          <a:p>
            <a:r>
              <a:rPr lang="en-IN" dirty="0"/>
              <a:t>Windows compatible printer (laser printer recommended)</a:t>
            </a:r>
            <a:endParaRPr lang="en-IN" dirty="0"/>
          </a:p>
          <a:p>
            <a:r>
              <a:rPr lang="en-IN" dirty="0"/>
              <a:t>Gigabit Ethernet port and router (for networking computers)**</a:t>
            </a:r>
            <a:endParaRPr lang="en-IN" dirty="0"/>
          </a:p>
          <a:p>
            <a:r>
              <a:rPr lang="en-IN" dirty="0"/>
              <a:t> </a:t>
            </a:r>
            <a:r>
              <a:rPr lang="en-US" altLang="en-IN" dirty="0"/>
              <a:t>H</a:t>
            </a:r>
            <a:r>
              <a:rPr lang="en-IN" dirty="0"/>
              <a:t>igh speed internet connection </a:t>
            </a:r>
            <a:endParaRPr lang="en-IN" dirty="0"/>
          </a:p>
          <a:p>
            <a:r>
              <a:rPr lang="en-US" altLang="en-IN" dirty="0"/>
              <a:t>Minimum 2GB RAM for mobile.</a:t>
            </a:r>
            <a:endParaRPr lang="en-US" altLang="en-IN" dirty="0"/>
          </a:p>
          <a:p>
            <a:r>
              <a:rPr lang="en-US" altLang="en-IN" dirty="0"/>
              <a:t>Minimum 32GB storage for mobile.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WPS Presentation</Application>
  <PresentationFormat>On-screen Show (16:9)</PresentationFormat>
  <Paragraphs>127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SRS for “Accommodation reservation system"</vt:lpstr>
      <vt:lpstr>SRS for”Accommodation reservation system”</vt:lpstr>
      <vt:lpstr>SRS for “Accommodation reservation system"</vt:lpstr>
      <vt:lpstr>SRS for “Accommodation reservation system"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evzen</cp:lastModifiedBy>
  <cp:revision>5</cp:revision>
  <dcterms:created xsi:type="dcterms:W3CDTF">2020-08-13T11:21:00Z</dcterms:created>
  <dcterms:modified xsi:type="dcterms:W3CDTF">2023-03-09T13:24:33Z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